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57" r:id="rId7"/>
    <p:sldId id="258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1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32:00.1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32:03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 1 10085,'0'0'11079,"-4"4"-10750,-10 8-182,12-11-27,-1 1-1,1-1 1,0 1-1,0 0 1,0 0-1,0 0 1,1 0-1,-1 0 1,0 0-1,1 0 1,-1 1-1,1-1 1,0 1-1,0-1 1,0 1-1,0-1 1,0 1-1,1-1 1,-1 1-1,0 4 1,1 15-2551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32:04.0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9652,'0'0'7284,"0"21"-7460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32:04.7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 1 6659,'0'0'13206,"-24"0"-12838,16 0-352,0 0 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32:05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 19 9092,'0'0'9861,"0"-11"-9829,0 7 80,-8 4-112,-9-4-528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32:06.1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 7571,'0'0'9413,"0"-7"-9333,0 3-80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32:06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8900,'0'0'8436,"8"0"-8116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32:07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10693,'0'0'11397,"9"0"-11237,-1 0-160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822D8-4AB6-4B88-A2B2-D16957BA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9D079D-0670-4C8F-B60D-532A3B59A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7E35B7C-5736-4F1C-BAAD-4A9BACB7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6888B6-D146-4FCC-A350-C4FBEC1E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270B7B-053C-4C78-9613-C41B8C19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575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AC0B8-0D3A-4DD9-BCE3-DE8D39C7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5EC7FA8-3FF3-4575-9248-9C52361B9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3689EE-4956-442E-AD25-2441F157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9A78D5-CFF3-42D4-8898-0DD1BBBB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138911-EC71-45FD-BB58-D1791360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547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77935BA-0DB3-4C16-819C-BE633E7DD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F70DE17-6D06-4CC2-B032-625A30A11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88E25A-C168-4633-AC84-934ED9AE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80E6FF-1F24-4F0B-B961-FBBCF1BA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FAD887-0D4C-4400-B6EA-0BADA066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48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29C66-831A-4309-8BE2-6CCEDE0D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6E6872-09E1-46C7-91F4-A7A9BF23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0F49BC-1274-4294-81B1-8A9E941A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B56ECF-5EF4-4146-B319-ACC610EC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288022-1DED-433A-8A65-A6C154D4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173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2FC02-2C64-4C69-80BF-70BD08E7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D27CEA-1543-41C9-80ED-DC6995620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0611F1-DC86-4089-8FCA-2164AE7E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44A584-C956-4285-9263-992305844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2CF9C9-67AF-48E2-92D2-2075E24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317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C5DA9-6688-4A8B-85F3-3CE57BD0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20BD2-DFBB-413E-8C13-A74B28447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D54CA8-B2BE-47A9-9899-0E225B117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50A3D54-0424-4065-AC7E-87F9A9B5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F6F1FFB-18B6-49A9-AC4E-D6FA5CEC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ED8F3E9-7D3F-4A4D-9FE5-BCE1D5BF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77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4F9BE-082E-4123-9D2E-7647A235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8033A3-BD0D-4749-8BFD-96DABC417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927487-68F1-4F83-AF06-D1F38BEFF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39A5253-FD0A-4BB3-AA64-82D120C92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728DEB8-24ED-4DE7-AC1C-A6450093D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3B2C42E-7246-4ED4-8A01-E3C44D891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2ADAC86-571B-48B3-B77D-88EE1DA0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AA82CB3-1550-4784-A2C2-FF75BF09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184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973D5-0B0B-477A-969E-4C37A2C6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972E2C9-C9DC-4BB4-B0F3-6B7C2B8D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00486BD-23A0-4337-A7F3-DB278C5C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6AC3D8-2134-4A53-AEB7-8FC53F79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604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1B6F86E-BE61-4E87-9777-25D172219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A16999C-7FD1-49CF-B996-4B671EC2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392A9D-930D-46BA-925E-EAC60B5E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132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7ABA4-3246-4C83-AF08-7CA01688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D6FCCC-1023-47EB-A783-3216C96D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BF4BEC2-DAB0-41A6-B227-29C1F8BDB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E8A482-9881-4D8F-AE61-B9FAD711C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C0553B4-0DDC-4E7F-9AD1-27AD5D7F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221009F-C66B-45C1-BC54-B5AD0EF4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021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73E30-5C71-48D7-AFA3-58921F64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D6CCEC4-4794-463E-A64C-AFC947DC8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D014228-0D7A-472D-9712-2A105D9E6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7E6A47A-EC02-4A5D-8098-107A8221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8602D5C-4A77-4450-B3C7-00EE5DCD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DD2A725-9D98-4F7D-AF11-159EAC9D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90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40F4004-0479-4242-A0BB-D0D37E19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380719-0F45-44FD-BDEE-91EE88830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EDDC1D-4127-4989-85ED-97973102C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7350B-B33B-40E7-B033-86C0FEBB193A}" type="datetimeFigureOut">
              <a:rPr lang="nl-BE" smtClean="0"/>
              <a:t>3/10/2021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7310B2-1511-4C76-A98D-6DBAE72E2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93837DC-C711-44FB-8A5C-47264E618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AA069-217B-43B2-9D31-DEBF6B4BDBA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461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customXml" Target="../ink/ink6.xml"/><Relationship Id="rId17" Type="http://schemas.openxmlformats.org/officeDocument/2006/relationships/image" Target="../media/image1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9.png"/><Relationship Id="rId1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AA9BAF5-CA49-4194-8FD3-325E4340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36" y="-298290"/>
            <a:ext cx="14260451" cy="779868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762AA2A2-F1AC-4F31-AC43-69EEE323EFD9}"/>
              </a:ext>
            </a:extLst>
          </p:cNvPr>
          <p:cNvSpPr/>
          <p:nvPr/>
        </p:nvSpPr>
        <p:spPr>
          <a:xfrm>
            <a:off x="1719609" y="5675811"/>
            <a:ext cx="8752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Robotco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Headquarters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- 2050</a:t>
            </a:r>
          </a:p>
        </p:txBody>
      </p:sp>
    </p:spTree>
    <p:extLst>
      <p:ext uri="{BB962C8B-B14F-4D97-AF65-F5344CB8AC3E}">
        <p14:creationId xmlns:p14="http://schemas.microsoft.com/office/powerpoint/2010/main" val="286146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1003_014029">
            <a:hlinkClick r:id="" action="ppaction://media"/>
            <a:extLst>
              <a:ext uri="{FF2B5EF4-FFF2-40B4-BE49-F238E27FC236}">
                <a16:creationId xmlns:a16="http://schemas.microsoft.com/office/drawing/2014/main" id="{B583B742-1565-4D5B-8AE2-E18F209FC8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55"/>
            <a:ext cx="12192000" cy="6857845"/>
          </a:xfr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757582AB-0538-4933-8867-3D87B5BEBE94}"/>
              </a:ext>
            </a:extLst>
          </p:cNvPr>
          <p:cNvSpPr/>
          <p:nvPr/>
        </p:nvSpPr>
        <p:spPr>
          <a:xfrm>
            <a:off x="1647285" y="5675811"/>
            <a:ext cx="88974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4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Robotco</a:t>
            </a:r>
            <a:r>
              <a:rPr lang="nl-NL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4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Headquarters</a:t>
            </a:r>
            <a:r>
              <a:rPr lang="nl-NL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Mainframe</a:t>
            </a:r>
          </a:p>
        </p:txBody>
      </p:sp>
    </p:spTree>
    <p:extLst>
      <p:ext uri="{BB962C8B-B14F-4D97-AF65-F5344CB8AC3E}">
        <p14:creationId xmlns:p14="http://schemas.microsoft.com/office/powerpoint/2010/main" val="135636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00">
        <p:fade/>
      </p:transition>
    </mc:Choice>
    <mc:Fallback xmlns="">
      <p:transition spd="med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tGetsAngry">
            <a:hlinkClick r:id="" action="ppaction://media"/>
            <a:extLst>
              <a:ext uri="{FF2B5EF4-FFF2-40B4-BE49-F238E27FC236}">
                <a16:creationId xmlns:a16="http://schemas.microsoft.com/office/drawing/2014/main" id="{BA4A380B-B9E0-4397-96A1-701D66311A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85824" y="-554526"/>
            <a:ext cx="14163648" cy="7967052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BE8F6DAF-C84C-4BFC-AB9B-049D03606258}"/>
              </a:ext>
            </a:extLst>
          </p:cNvPr>
          <p:cNvSpPr/>
          <p:nvPr/>
        </p:nvSpPr>
        <p:spPr>
          <a:xfrm>
            <a:off x="2105805" y="5479041"/>
            <a:ext cx="79803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66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Robotco</a:t>
            </a:r>
            <a:r>
              <a:rPr lang="nl-NL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66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Mining</a:t>
            </a:r>
            <a:r>
              <a:rPr lang="nl-NL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fields</a:t>
            </a:r>
          </a:p>
        </p:txBody>
      </p:sp>
    </p:spTree>
    <p:extLst>
      <p:ext uri="{BB962C8B-B14F-4D97-AF65-F5344CB8AC3E}">
        <p14:creationId xmlns:p14="http://schemas.microsoft.com/office/powerpoint/2010/main" val="2074062116"/>
      </p:ext>
    </p:extLst>
  </p:cSld>
  <p:clrMapOvr>
    <a:masterClrMapping/>
  </p:clrMapOvr>
  <p:transition spd="slow" advTm="18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485AE-6FE7-4D23-8B92-1E4E56A0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redplanet">
            <a:hlinkClick r:id="" action="ppaction://media"/>
            <a:extLst>
              <a:ext uri="{FF2B5EF4-FFF2-40B4-BE49-F238E27FC236}">
                <a16:creationId xmlns:a16="http://schemas.microsoft.com/office/drawing/2014/main" id="{301BA6A2-C97A-4471-9411-4A9B8CD231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33464" y="-902824"/>
            <a:ext cx="14296247" cy="8041457"/>
          </a:xfr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52DD0F93-CB79-4654-8FB1-57EE5813DAC5}"/>
              </a:ext>
            </a:extLst>
          </p:cNvPr>
          <p:cNvSpPr/>
          <p:nvPr/>
        </p:nvSpPr>
        <p:spPr>
          <a:xfrm>
            <a:off x="1262081" y="4516778"/>
            <a:ext cx="9667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entire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world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gets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attacked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…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7EB80DC-A555-4C33-923C-652454DCEC7C}"/>
              </a:ext>
            </a:extLst>
          </p:cNvPr>
          <p:cNvSpPr/>
          <p:nvPr/>
        </p:nvSpPr>
        <p:spPr>
          <a:xfrm>
            <a:off x="1481338" y="4812329"/>
            <a:ext cx="9229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All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electronics went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unstable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...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BC5371A-A1FB-454B-A458-FA7F6A78FE29}"/>
              </a:ext>
            </a:extLst>
          </p:cNvPr>
          <p:cNvSpPr/>
          <p:nvPr/>
        </p:nvSpPr>
        <p:spPr>
          <a:xfrm>
            <a:off x="1612503" y="5273994"/>
            <a:ext cx="89670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Governments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are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powerless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4342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00">
        <p:fade/>
      </p:transition>
    </mc:Choice>
    <mc:Fallback xmlns="">
      <p:transition spd="med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901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102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102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allAtOnce"/>
      <p:bldP spid="6" grpId="0" build="p"/>
      <p:bldP spid="6" grpId="1" build="allAtOnce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A85405B-896E-4A94-8767-C159E0BD0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9" r="-1" b="-1"/>
          <a:stretch/>
        </p:blipFill>
        <p:spPr>
          <a:xfrm>
            <a:off x="-505400" y="-497711"/>
            <a:ext cx="13573189" cy="7633504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89E6608A-15A2-49A3-A96D-AE06BDB7CF77}"/>
              </a:ext>
            </a:extLst>
          </p:cNvPr>
          <p:cNvSpPr/>
          <p:nvPr/>
        </p:nvSpPr>
        <p:spPr>
          <a:xfrm>
            <a:off x="1516123" y="4379811"/>
            <a:ext cx="91597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Luckely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your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collector military </a:t>
            </a:r>
            <a:b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vehicle is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still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intact…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17F632B-65E4-47EE-B7F6-A1E74EE641C7}"/>
              </a:ext>
            </a:extLst>
          </p:cNvPr>
          <p:cNvSpPr/>
          <p:nvPr/>
        </p:nvSpPr>
        <p:spPr>
          <a:xfrm>
            <a:off x="-179469" y="3964312"/>
            <a:ext cx="1255093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It’s time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for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you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save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planet</a:t>
            </a:r>
            <a:endParaRPr lang="nl-NL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by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going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Robotco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headquarters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and</a:t>
            </a:r>
            <a:endParaRPr lang="nl-NL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stabelize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</a:t>
            </a:r>
            <a:r>
              <a:rPr lang="nl-N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nl-NL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source code!</a:t>
            </a:r>
            <a:endParaRPr lang="nl-NL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5521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5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3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27" grpId="1" build="allAtOnce"/>
      <p:bldP spid="2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33F043-2F16-450B-870E-28957D6A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60502"/>
            <a:ext cx="10515600" cy="1172218"/>
          </a:xfrm>
        </p:spPr>
        <p:txBody>
          <a:bodyPr/>
          <a:lstStyle/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Working</a:t>
            </a:r>
            <a:r>
              <a:rPr lang="nl-BE" dirty="0">
                <a:solidFill>
                  <a:schemeClr val="bg1"/>
                </a:solidFill>
              </a:rPr>
              <a:t> on updates 0% complete.</a:t>
            </a:r>
          </a:p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Don’t</a:t>
            </a:r>
            <a:r>
              <a:rPr lang="nl-BE" dirty="0">
                <a:solidFill>
                  <a:schemeClr val="bg1"/>
                </a:solidFill>
              </a:rPr>
              <a:t> turn off </a:t>
            </a:r>
            <a:r>
              <a:rPr lang="nl-BE" dirty="0" err="1">
                <a:solidFill>
                  <a:schemeClr val="bg1"/>
                </a:solidFill>
              </a:rPr>
              <a:t>your</a:t>
            </a:r>
            <a:r>
              <a:rPr lang="nl-BE" dirty="0">
                <a:solidFill>
                  <a:schemeClr val="bg1"/>
                </a:solidFill>
              </a:rPr>
              <a:t> PC. </a:t>
            </a:r>
            <a:r>
              <a:rPr lang="nl-BE" dirty="0" err="1">
                <a:solidFill>
                  <a:schemeClr val="bg1"/>
                </a:solidFill>
              </a:rPr>
              <a:t>This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will</a:t>
            </a:r>
            <a:r>
              <a:rPr lang="nl-BE" dirty="0">
                <a:solidFill>
                  <a:schemeClr val="bg1"/>
                </a:solidFill>
              </a:rPr>
              <a:t> take a </a:t>
            </a:r>
            <a:r>
              <a:rPr lang="nl-BE" dirty="0" err="1">
                <a:solidFill>
                  <a:schemeClr val="bg1"/>
                </a:solidFill>
              </a:rPr>
              <a:t>while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543D368D-D5C3-4B0C-A071-E50418D78545}"/>
              </a:ext>
            </a:extLst>
          </p:cNvPr>
          <p:cNvGrpSpPr/>
          <p:nvPr/>
        </p:nvGrpSpPr>
        <p:grpSpPr>
          <a:xfrm>
            <a:off x="5660040" y="2476608"/>
            <a:ext cx="871920" cy="770040"/>
            <a:chOff x="5008848" y="1342289"/>
            <a:chExt cx="871920" cy="77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t 7">
                  <a:extLst>
                    <a:ext uri="{FF2B5EF4-FFF2-40B4-BE49-F238E27FC236}">
                      <a16:creationId xmlns:a16="http://schemas.microsoft.com/office/drawing/2014/main" id="{78D623C6-9175-406A-94C0-97D81CB8AB1E}"/>
                    </a:ext>
                  </a:extLst>
                </p14:cNvPr>
                <p14:cNvContentPartPr/>
                <p14:nvPr/>
              </p14:nvContentPartPr>
              <p14:xfrm>
                <a:off x="5520768" y="1342289"/>
                <a:ext cx="360" cy="360"/>
              </p14:xfrm>
            </p:contentPart>
          </mc:Choice>
          <mc:Fallback xmlns="">
            <p:pic>
              <p:nvPicPr>
                <p:cNvPr id="8" name="Inkt 7">
                  <a:extLst>
                    <a:ext uri="{FF2B5EF4-FFF2-40B4-BE49-F238E27FC236}">
                      <a16:creationId xmlns:a16="http://schemas.microsoft.com/office/drawing/2014/main" id="{78D623C6-9175-406A-94C0-97D81CB8AB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8128" y="12796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t 8">
                  <a:extLst>
                    <a:ext uri="{FF2B5EF4-FFF2-40B4-BE49-F238E27FC236}">
                      <a16:creationId xmlns:a16="http://schemas.microsoft.com/office/drawing/2014/main" id="{14ECDF20-09A7-4189-9C9D-0814E09B84D3}"/>
                    </a:ext>
                  </a:extLst>
                </p14:cNvPr>
                <p14:cNvContentPartPr/>
                <p14:nvPr/>
              </p14:nvContentPartPr>
              <p14:xfrm>
                <a:off x="5862768" y="1471169"/>
                <a:ext cx="18000" cy="32400"/>
              </p14:xfrm>
            </p:contentPart>
          </mc:Choice>
          <mc:Fallback xmlns="">
            <p:pic>
              <p:nvPicPr>
                <p:cNvPr id="9" name="Inkt 8">
                  <a:extLst>
                    <a:ext uri="{FF2B5EF4-FFF2-40B4-BE49-F238E27FC236}">
                      <a16:creationId xmlns:a16="http://schemas.microsoft.com/office/drawing/2014/main" id="{14ECDF20-09A7-4189-9C9D-0814E09B84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99768" y="1408529"/>
                  <a:ext cx="143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t 9">
                  <a:extLst>
                    <a:ext uri="{FF2B5EF4-FFF2-40B4-BE49-F238E27FC236}">
                      <a16:creationId xmlns:a16="http://schemas.microsoft.com/office/drawing/2014/main" id="{5EE8C937-3527-4EAE-A60D-3F07D77852F6}"/>
                    </a:ext>
                  </a:extLst>
                </p14:cNvPr>
                <p14:cNvContentPartPr/>
                <p14:nvPr/>
              </p14:nvContentPartPr>
              <p14:xfrm>
                <a:off x="5856648" y="1814609"/>
                <a:ext cx="360" cy="8280"/>
              </p14:xfrm>
            </p:contentPart>
          </mc:Choice>
          <mc:Fallback xmlns="">
            <p:pic>
              <p:nvPicPr>
                <p:cNvPr id="10" name="Inkt 9">
                  <a:extLst>
                    <a:ext uri="{FF2B5EF4-FFF2-40B4-BE49-F238E27FC236}">
                      <a16:creationId xmlns:a16="http://schemas.microsoft.com/office/drawing/2014/main" id="{5EE8C937-3527-4EAE-A60D-3F07D77852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4008" y="1751969"/>
                  <a:ext cx="126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t 10">
                  <a:extLst>
                    <a:ext uri="{FF2B5EF4-FFF2-40B4-BE49-F238E27FC236}">
                      <a16:creationId xmlns:a16="http://schemas.microsoft.com/office/drawing/2014/main" id="{FCBA93CE-FE42-4AAF-9C03-3ADC0CE51CDB}"/>
                    </a:ext>
                  </a:extLst>
                </p14:cNvPr>
                <p14:cNvContentPartPr/>
                <p14:nvPr/>
              </p14:nvContentPartPr>
              <p14:xfrm>
                <a:off x="5728128" y="2076329"/>
                <a:ext cx="15120" cy="360"/>
              </p14:xfrm>
            </p:contentPart>
          </mc:Choice>
          <mc:Fallback xmlns="">
            <p:pic>
              <p:nvPicPr>
                <p:cNvPr id="11" name="Inkt 10">
                  <a:extLst>
                    <a:ext uri="{FF2B5EF4-FFF2-40B4-BE49-F238E27FC236}">
                      <a16:creationId xmlns:a16="http://schemas.microsoft.com/office/drawing/2014/main" id="{FCBA93CE-FE42-4AAF-9C03-3ADC0CE51C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5488" y="2013689"/>
                  <a:ext cx="140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t 11">
                  <a:extLst>
                    <a:ext uri="{FF2B5EF4-FFF2-40B4-BE49-F238E27FC236}">
                      <a16:creationId xmlns:a16="http://schemas.microsoft.com/office/drawing/2014/main" id="{1E307516-76C0-4750-866F-10DFF5BE3E06}"/>
                    </a:ext>
                  </a:extLst>
                </p14:cNvPr>
                <p14:cNvContentPartPr/>
                <p14:nvPr/>
              </p14:nvContentPartPr>
              <p14:xfrm>
                <a:off x="5435808" y="2105489"/>
                <a:ext cx="9000" cy="6840"/>
              </p14:xfrm>
            </p:contentPart>
          </mc:Choice>
          <mc:Fallback xmlns="">
            <p:pic>
              <p:nvPicPr>
                <p:cNvPr id="12" name="Inkt 11">
                  <a:extLst>
                    <a:ext uri="{FF2B5EF4-FFF2-40B4-BE49-F238E27FC236}">
                      <a16:creationId xmlns:a16="http://schemas.microsoft.com/office/drawing/2014/main" id="{1E307516-76C0-4750-866F-10DFF5BE3E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72808" y="2042489"/>
                  <a:ext cx="134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t 12">
                  <a:extLst>
                    <a:ext uri="{FF2B5EF4-FFF2-40B4-BE49-F238E27FC236}">
                      <a16:creationId xmlns:a16="http://schemas.microsoft.com/office/drawing/2014/main" id="{FD94BBEA-44D6-4586-9C3D-68F8B95506FD}"/>
                    </a:ext>
                  </a:extLst>
                </p14:cNvPr>
                <p14:cNvContentPartPr/>
                <p14:nvPr/>
              </p14:nvContentPartPr>
              <p14:xfrm>
                <a:off x="5125848" y="1984529"/>
                <a:ext cx="360" cy="4320"/>
              </p14:xfrm>
            </p:contentPart>
          </mc:Choice>
          <mc:Fallback xmlns="">
            <p:pic>
              <p:nvPicPr>
                <p:cNvPr id="13" name="Inkt 12">
                  <a:extLst>
                    <a:ext uri="{FF2B5EF4-FFF2-40B4-BE49-F238E27FC236}">
                      <a16:creationId xmlns:a16="http://schemas.microsoft.com/office/drawing/2014/main" id="{FD94BBEA-44D6-4586-9C3D-68F8B95506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62848" y="1921529"/>
                  <a:ext cx="126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016B3284-57F5-4330-A1E1-8E99857AC7EA}"/>
                    </a:ext>
                  </a:extLst>
                </p14:cNvPr>
                <p14:cNvContentPartPr/>
                <p14:nvPr/>
              </p14:nvContentPartPr>
              <p14:xfrm>
                <a:off x="5008848" y="1722449"/>
                <a:ext cx="3240" cy="36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016B3284-57F5-4330-A1E1-8E99857AC7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6208" y="1659809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t 14">
                  <a:extLst>
                    <a:ext uri="{FF2B5EF4-FFF2-40B4-BE49-F238E27FC236}">
                      <a16:creationId xmlns:a16="http://schemas.microsoft.com/office/drawing/2014/main" id="{A0FA447E-EB1F-4C83-B08A-157B39B081B5}"/>
                    </a:ext>
                  </a:extLst>
                </p14:cNvPr>
                <p14:cNvContentPartPr/>
                <p14:nvPr/>
              </p14:nvContentPartPr>
              <p14:xfrm>
                <a:off x="5198928" y="1385849"/>
                <a:ext cx="6120" cy="360"/>
              </p14:xfrm>
            </p:contentPart>
          </mc:Choice>
          <mc:Fallback xmlns="">
            <p:pic>
              <p:nvPicPr>
                <p:cNvPr id="15" name="Inkt 14">
                  <a:extLst>
                    <a:ext uri="{FF2B5EF4-FFF2-40B4-BE49-F238E27FC236}">
                      <a16:creationId xmlns:a16="http://schemas.microsoft.com/office/drawing/2014/main" id="{A0FA447E-EB1F-4C83-B08A-157B39B081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35928" y="1322849"/>
                  <a:ext cx="13176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07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919330-1912-491A-A661-45DBA07CD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151"/>
            <a:ext cx="10515600" cy="2040319"/>
          </a:xfrm>
        </p:spPr>
        <p:txBody>
          <a:bodyPr/>
          <a:lstStyle/>
          <a:p>
            <a:pPr marL="0" indent="0" algn="ctr">
              <a:buNone/>
            </a:pPr>
            <a:r>
              <a:rPr lang="nl-BE" dirty="0">
                <a:solidFill>
                  <a:schemeClr val="bg1"/>
                </a:solidFill>
              </a:rPr>
              <a:t>Oh </a:t>
            </a:r>
            <a:r>
              <a:rPr lang="nl-BE" dirty="0" err="1">
                <a:solidFill>
                  <a:schemeClr val="bg1"/>
                </a:solidFill>
              </a:rPr>
              <a:t>dear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something</a:t>
            </a:r>
            <a:r>
              <a:rPr lang="nl-BE" dirty="0">
                <a:solidFill>
                  <a:schemeClr val="bg1"/>
                </a:solidFill>
              </a:rPr>
              <a:t> terrible went wrong… </a:t>
            </a:r>
          </a:p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Some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b="1" dirty="0" err="1">
                <a:solidFill>
                  <a:schemeClr val="bg1"/>
                </a:solidFill>
              </a:rPr>
              <a:t>unstable</a:t>
            </a:r>
            <a:r>
              <a:rPr lang="nl-BE" b="1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code </a:t>
            </a:r>
            <a:r>
              <a:rPr lang="nl-BE" dirty="0" err="1">
                <a:solidFill>
                  <a:schemeClr val="bg1"/>
                </a:solidFill>
              </a:rPr>
              <a:t>enables</a:t>
            </a:r>
            <a:r>
              <a:rPr lang="nl-BE" dirty="0">
                <a:solidFill>
                  <a:schemeClr val="bg1"/>
                </a:solidFill>
              </a:rPr>
              <a:t> AI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take over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system. </a:t>
            </a:r>
          </a:p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Please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shut</a:t>
            </a:r>
            <a:r>
              <a:rPr lang="nl-BE" dirty="0">
                <a:solidFill>
                  <a:schemeClr val="bg1"/>
                </a:solidFill>
              </a:rPr>
              <a:t> down pc </a:t>
            </a:r>
            <a:r>
              <a:rPr lang="nl-BE" dirty="0" err="1">
                <a:solidFill>
                  <a:schemeClr val="bg1"/>
                </a:solidFill>
              </a:rPr>
              <a:t>immediately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63227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101</Words>
  <Application>Microsoft Office PowerPoint</Application>
  <PresentationFormat>Breedbeeld</PresentationFormat>
  <Paragraphs>15</Paragraphs>
  <Slides>7</Slides>
  <Notes>0</Notes>
  <HiddenSlides>2</HiddenSlides>
  <MMClips>3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douwe ravers</dc:creator>
  <cp:lastModifiedBy>douwe ravers</cp:lastModifiedBy>
  <cp:revision>12</cp:revision>
  <dcterms:created xsi:type="dcterms:W3CDTF">2021-10-02T23:15:51Z</dcterms:created>
  <dcterms:modified xsi:type="dcterms:W3CDTF">2021-10-03T13:50:40Z</dcterms:modified>
</cp:coreProperties>
</file>